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5D460-0F8F-443F-9354-58B0ADAF87D3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E7890-4C63-430B-B0A0-54AFCCAF0C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E7890-4C63-430B-B0A0-54AFCCAF0C1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E7890-4C63-430B-B0A0-54AFCCAF0C1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E0B1F6-EBB8-4623-A4EB-FE02DCFF86C2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1CA952-86AD-42E1-9BA3-7614B051541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00B0F0"/>
                </a:solidFill>
              </a:rPr>
              <a:t>GOVT.CHANDULAL CHANDRAKAR ARTS &amp; SCIENCE COLLEGE PATAN(C.G.)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2743200"/>
            <a:ext cx="5410200" cy="838200"/>
          </a:xfrm>
        </p:spPr>
        <p:txBody>
          <a:bodyPr/>
          <a:lstStyle/>
          <a:p>
            <a:r>
              <a:rPr lang="en-US" sz="2000" dirty="0" smtClean="0"/>
              <a:t>OBJECT  ORIENTED  PROGRAMMING  &amp;   PROCESS  ORIENTED  PROGRAMMING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2400" y="5410200"/>
            <a:ext cx="4038600" cy="106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     SUBMITED   TO     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NIDHI  SINGH  THAKUR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5410200"/>
            <a:ext cx="4194175" cy="10667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002060"/>
                </a:solidFill>
              </a:rPr>
              <a:t>SUBMIT   BY  -   YAMINI  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>TOPIC</a:t>
            </a:r>
            <a:r>
              <a:rPr lang="en-US" sz="2700" dirty="0" smtClean="0"/>
              <a:t>              </a:t>
            </a:r>
            <a:r>
              <a:rPr lang="en-US" sz="2700" dirty="0" smtClean="0">
                <a:solidFill>
                  <a:srgbClr val="7030A0"/>
                </a:solidFill>
              </a:rPr>
              <a:t> </a:t>
            </a:r>
            <a:br>
              <a:rPr lang="en-US" sz="2700" dirty="0" smtClean="0">
                <a:solidFill>
                  <a:srgbClr val="7030A0"/>
                </a:solidFill>
              </a:rPr>
            </a:br>
            <a:r>
              <a:rPr lang="en-US" sz="2700" dirty="0" smtClean="0">
                <a:solidFill>
                  <a:srgbClr val="7030A0"/>
                </a:solidFill>
              </a:rPr>
              <a:t>OBJECT   ORIENTED   PROGRAMMING  (OOP)  &amp; </a:t>
            </a:r>
            <a:r>
              <a:rPr lang="en-US" sz="2400" dirty="0" smtClean="0">
                <a:solidFill>
                  <a:srgbClr val="0070C0"/>
                </a:solidFill>
              </a:rPr>
              <a:t/>
            </a:r>
            <a:br>
              <a:rPr lang="en-US" sz="2400" dirty="0" smtClean="0">
                <a:solidFill>
                  <a:srgbClr val="0070C0"/>
                </a:solidFill>
              </a:rPr>
            </a:br>
            <a:r>
              <a:rPr lang="en-US" sz="2700" dirty="0" smtClean="0">
                <a:solidFill>
                  <a:srgbClr val="7030A0"/>
                </a:solidFill>
              </a:rPr>
              <a:t>PROCESS  ORIENTED   PROGRAMMING  (POP)                  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590800"/>
            <a:ext cx="4648200" cy="990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SYNOPSIS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886200"/>
            <a:ext cx="4040188" cy="395128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INTRODUCTION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 DIFFERENCE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 CONCLUSION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86800" cy="1200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   OBJECT  ORIENTED  PROGRAMMING (OOP) 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  computer  programming  model  that  organizes</a:t>
            </a:r>
          </a:p>
          <a:p>
            <a:pPr>
              <a:buNone/>
            </a:pPr>
            <a:r>
              <a:rPr lang="en-US" dirty="0" smtClean="0"/>
              <a:t>software  design  around  data, or  object,  rather  than  </a:t>
            </a:r>
          </a:p>
          <a:p>
            <a:pPr>
              <a:buNone/>
            </a:pPr>
            <a:r>
              <a:rPr lang="en-US" dirty="0" smtClean="0"/>
              <a:t>functions  </a:t>
            </a:r>
            <a:r>
              <a:rPr lang="en-US" sz="2400" dirty="0" smtClean="0"/>
              <a:t>and  logic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Example: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 Java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  Python</a:t>
            </a:r>
          </a:p>
          <a:p>
            <a:pPr>
              <a:lnSpc>
                <a:spcPct val="110000"/>
              </a:lnSpc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    PROCESS  ORIENTED  PROGRAMMING (POP)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724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    Process-oriented  programming  is  a  software  design           approach  that   offers  solutions  to  many  of   the  critical  problems. The  model  allows  the  creation  of  large  scale  applications  that  partially  share  common  data  sets.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Example: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  C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   Pascal    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   </a:t>
            </a:r>
            <a:r>
              <a:rPr lang="en-US" sz="2400" b="1" dirty="0" smtClean="0"/>
              <a:t>Difference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    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5800" y="685800"/>
            <a:ext cx="1219200" cy="838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OOP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781800" y="685800"/>
            <a:ext cx="1219200" cy="8382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POP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1828800"/>
            <a:ext cx="43434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In OOP, program is divided into parts called  objects.                 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8200" y="1828800"/>
            <a:ext cx="4267200" cy="6858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 In POP, program is divided  into  small  parts  called  functions.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2743200"/>
            <a:ext cx="43434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It  is  a  bottom-up  approach.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48200" y="2743200"/>
            <a:ext cx="4267200" cy="6858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  It  is  a  top  to  down  approach.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400" y="3657600"/>
            <a:ext cx="43434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 It  uses   access  specifier.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8200" y="3657600"/>
            <a:ext cx="4267200" cy="6858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   It  doesn’t  use  access  specifier.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2400" y="4572000"/>
            <a:ext cx="43434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 It  needs  more  memory  that  POP.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48200" y="4572000"/>
            <a:ext cx="4267200" cy="6858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    It  needs   very  less  memory.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2400" y="5486400"/>
            <a:ext cx="43434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Inheritance  is  supported.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48200" y="5486400"/>
            <a:ext cx="4267200" cy="6858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    Inheritance  is  not  supported.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conclusion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The main purpose of OOP is on Data Security, whereas the main focus of POP is on how to get the task done. OOP  is  </a:t>
            </a:r>
            <a:r>
              <a:rPr lang="en-US" dirty="0" smtClean="0">
                <a:solidFill>
                  <a:srgbClr val="7030A0"/>
                </a:solidFill>
              </a:rPr>
              <a:t>Object Oriented programming</a:t>
            </a:r>
            <a:r>
              <a:rPr lang="en-US" dirty="0" smtClean="0"/>
              <a:t>, and POP is </a:t>
            </a:r>
            <a:r>
              <a:rPr lang="en-US" dirty="0" smtClean="0">
                <a:solidFill>
                  <a:srgbClr val="7030A0"/>
                </a:solidFill>
              </a:rPr>
              <a:t>Process  Oriented  programming 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OOP has three accessing modes:  “Public”, “Private , and “Protected”, while POP has no specific accessing modes.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590800"/>
            <a:ext cx="8305800" cy="1143000"/>
          </a:xfrm>
        </p:spPr>
        <p:txBody>
          <a:bodyPr/>
          <a:lstStyle/>
          <a:p>
            <a:r>
              <a:rPr lang="en-US" i="1" dirty="0" smtClean="0">
                <a:solidFill>
                  <a:srgbClr val="002060"/>
                </a:solidFill>
              </a:rPr>
              <a:t>Thank you </a:t>
            </a:r>
            <a:endParaRPr lang="en-US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420</TotalTime>
  <Words>271</Words>
  <Application>Microsoft Office PowerPoint</Application>
  <PresentationFormat>On-screen Show (4:3)</PresentationFormat>
  <Paragraphs>45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GOVT.CHANDULAL CHANDRAKAR ARTS &amp; SCIENCE COLLEGE PATAN(C.G.)</vt:lpstr>
      <vt:lpstr>TOPIC                OBJECT   ORIENTED   PROGRAMMING  (OOP)  &amp;  PROCESS  ORIENTED   PROGRAMMING  (POP)                    </vt:lpstr>
      <vt:lpstr>   OBJECT  ORIENTED  PROGRAMMING (OOP)  </vt:lpstr>
      <vt:lpstr>    PROCESS  ORIENTED  PROGRAMMING (POP)</vt:lpstr>
      <vt:lpstr>                    Difference</vt:lpstr>
      <vt:lpstr>conclusion</vt:lpstr>
      <vt:lpstr>Thank you </vt:lpstr>
    </vt:vector>
  </TitlesOfParts>
  <Company>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GOVT.CHANDULAL CHANDRAKAR ARTS &amp; SCIENCE COLLEGE PATAN(C.G.)</dc:title>
  <dc:creator>hp</dc:creator>
  <cp:lastModifiedBy>hp</cp:lastModifiedBy>
  <cp:revision>55</cp:revision>
  <dcterms:created xsi:type="dcterms:W3CDTF">2023-10-20T05:30:05Z</dcterms:created>
  <dcterms:modified xsi:type="dcterms:W3CDTF">2023-10-27T06:18:54Z</dcterms:modified>
</cp:coreProperties>
</file>